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9"/>
    <p:restoredTop sz="94629"/>
  </p:normalViewPr>
  <p:slideViewPr>
    <p:cSldViewPr snapToGrid="0" snapToObjects="1">
      <p:cViewPr varScale="1">
        <p:scale>
          <a:sx n="204" d="100"/>
          <a:sy n="204" d="100"/>
        </p:scale>
        <p:origin x="1184" y="192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3D81-DEA4-A443-8777-0E7D7D23A498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FBC1-77CA-F447-B0FD-0AA06C2D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8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3D81-DEA4-A443-8777-0E7D7D23A498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FBC1-77CA-F447-B0FD-0AA06C2D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3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3D81-DEA4-A443-8777-0E7D7D23A498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FBC1-77CA-F447-B0FD-0AA06C2D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5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3D81-DEA4-A443-8777-0E7D7D23A498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FBC1-77CA-F447-B0FD-0AA06C2D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3D81-DEA4-A443-8777-0E7D7D23A498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FBC1-77CA-F447-B0FD-0AA06C2D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3D81-DEA4-A443-8777-0E7D7D23A498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FBC1-77CA-F447-B0FD-0AA06C2D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6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3D81-DEA4-A443-8777-0E7D7D23A498}" type="datetimeFigureOut">
              <a:rPr lang="en-US" smtClean="0"/>
              <a:t>7/9/19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FBC1-77CA-F447-B0FD-0AA06C2D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3D81-DEA4-A443-8777-0E7D7D23A498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FBC1-77CA-F447-B0FD-0AA06C2D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3D81-DEA4-A443-8777-0E7D7D23A498}" type="datetimeFigureOut">
              <a:rPr lang="en-US" smtClean="0"/>
              <a:t>7/9/19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FBC1-77CA-F447-B0FD-0AA06C2D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3D81-DEA4-A443-8777-0E7D7D23A498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FBC1-77CA-F447-B0FD-0AA06C2D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3D81-DEA4-A443-8777-0E7D7D23A498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FBC1-77CA-F447-B0FD-0AA06C2D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2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83D81-DEA4-A443-8777-0E7D7D23A498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4FBC1-77CA-F447-B0FD-0AA06C2D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7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74F59B-1187-B34F-A0B8-5AD2A9876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8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6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White 1920 x 1080 px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72"/>
          <a:stretch/>
        </p:blipFill>
        <p:spPr>
          <a:xfrm>
            <a:off x="0" y="0"/>
            <a:ext cx="6858000" cy="2581835"/>
          </a:xfrm>
          <a:prstGeom prst="rect">
            <a:avLst/>
          </a:prstGeom>
        </p:spPr>
      </p:pic>
      <p:pic>
        <p:nvPicPr>
          <p:cNvPr id="3" name="Picture 2" descr="PowerPoint White 1920 x 1080 px.png">
            <a:extLst>
              <a:ext uri="{FF2B5EF4-FFF2-40B4-BE49-F238E27FC236}">
                <a16:creationId xmlns:a16="http://schemas.microsoft.com/office/drawing/2014/main" id="{0C74E911-19AA-EB4C-8CDC-A49E2C87B3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5"/>
          <a:stretch/>
        </p:blipFill>
        <p:spPr>
          <a:xfrm>
            <a:off x="0" y="4082863"/>
            <a:ext cx="6858000" cy="106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8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 Moody</dc:creator>
  <cp:lastModifiedBy>Melody Hoey</cp:lastModifiedBy>
  <cp:revision>6</cp:revision>
  <dcterms:created xsi:type="dcterms:W3CDTF">2019-07-08T06:36:28Z</dcterms:created>
  <dcterms:modified xsi:type="dcterms:W3CDTF">2019-07-09T03:30:13Z</dcterms:modified>
</cp:coreProperties>
</file>